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1EF-8008-46AA-865F-799CC55217C7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39AA-EE07-4415-90C7-CD59EEFCA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8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1EF-8008-46AA-865F-799CC55217C7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39AA-EE07-4415-90C7-CD59EEFCA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5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1EF-8008-46AA-865F-799CC55217C7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39AA-EE07-4415-90C7-CD59EEFCA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62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1EF-8008-46AA-865F-799CC55217C7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39AA-EE07-4415-90C7-CD59EEFCA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3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1EF-8008-46AA-865F-799CC55217C7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39AA-EE07-4415-90C7-CD59EEFCA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60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1EF-8008-46AA-865F-799CC55217C7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39AA-EE07-4415-90C7-CD59EEFCA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6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1EF-8008-46AA-865F-799CC55217C7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39AA-EE07-4415-90C7-CD59EEFCA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50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1EF-8008-46AA-865F-799CC55217C7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39AA-EE07-4415-90C7-CD59EEFCA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47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1EF-8008-46AA-865F-799CC55217C7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39AA-EE07-4415-90C7-CD59EEFCA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3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1EF-8008-46AA-865F-799CC55217C7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39AA-EE07-4415-90C7-CD59EEFCA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8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1EF-8008-46AA-865F-799CC55217C7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39AA-EE07-4415-90C7-CD59EEFCA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34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D91EF-8008-46AA-865F-799CC55217C7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39AA-EE07-4415-90C7-CD59EEFCA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6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 страницам памяти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Воспитатель МАДОУ «Детский сад №85» г. Перми</a:t>
            </a:r>
          </a:p>
          <a:p>
            <a:r>
              <a:rPr lang="ru-RU" b="1" dirty="0" smtClean="0"/>
              <a:t>Ярусова Наталья Александровна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1250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Макет боевых действий в группе.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115" y="1406768"/>
            <a:ext cx="6638193" cy="49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4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431" y="1028700"/>
            <a:ext cx="6833666" cy="513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6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/>
              <a:t>Тематические </a:t>
            </a:r>
            <a:r>
              <a:rPr lang="ru-RU" sz="3600" b="1" i="1" dirty="0" smtClean="0"/>
              <a:t>альбомы и выставка </a:t>
            </a:r>
            <a:br>
              <a:rPr lang="ru-RU" sz="3600" b="1" i="1" dirty="0" smtClean="0"/>
            </a:br>
            <a:r>
              <a:rPr lang="ru-RU" sz="3600" b="1" i="1" dirty="0" smtClean="0"/>
              <a:t>художественной </a:t>
            </a:r>
            <a:r>
              <a:rPr lang="ru-RU" sz="3600" b="1" i="1" dirty="0"/>
              <a:t>литературы о ВОВ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2769577"/>
            <a:ext cx="4014474" cy="3013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459" y="2769577"/>
            <a:ext cx="3977949" cy="300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7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Выставка </a:t>
            </a:r>
            <a:r>
              <a:rPr lang="ru-RU" sz="4000" b="1" i="1" dirty="0"/>
              <a:t>творческих работ детей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96023"/>
            <a:ext cx="3285392" cy="2469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876" y="1637255"/>
            <a:ext cx="2311169" cy="2311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309" y="1629507"/>
            <a:ext cx="2265484" cy="2265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2346" y="4224313"/>
            <a:ext cx="2091632" cy="209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7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654" y="2068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Аллея славы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9" y="869644"/>
            <a:ext cx="11799277" cy="27664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17" y="3764562"/>
            <a:ext cx="2128838" cy="29655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333" y="3764562"/>
            <a:ext cx="2062529" cy="29662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7841" y="3768254"/>
            <a:ext cx="2141660" cy="29618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5328" y="3764561"/>
            <a:ext cx="2151794" cy="29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24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33</Words>
  <Application>Microsoft Office PowerPoint</Application>
  <PresentationFormat>Широкоэкранный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По страницам памяти</vt:lpstr>
      <vt:lpstr>Макет боевых действий в группе.</vt:lpstr>
      <vt:lpstr>Презентация PowerPoint</vt:lpstr>
      <vt:lpstr>Тематические альбомы и выставка  художественной литературы о ВОВ </vt:lpstr>
      <vt:lpstr>Выставка творческих работ детей </vt:lpstr>
      <vt:lpstr>Аллея славы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страницам памяти</dc:title>
  <dc:creator>Пользователь</dc:creator>
  <cp:lastModifiedBy>Пользователь</cp:lastModifiedBy>
  <cp:revision>5</cp:revision>
  <dcterms:created xsi:type="dcterms:W3CDTF">2020-02-09T09:43:42Z</dcterms:created>
  <dcterms:modified xsi:type="dcterms:W3CDTF">2020-02-09T11:32:39Z</dcterms:modified>
</cp:coreProperties>
</file>